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5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A3D024-909B-3BC2-1496-FEEAB652808A}" name="Sher Dionisio" initials="" userId="S::Sher.Dionisio@teksystemsgs.com::02daa716-9709-4d47-a153-1943ce1675c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FD0F851-EC5A-4D38-B0AD-8093EC10F33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5928" autoAdjust="0"/>
  </p:normalViewPr>
  <p:slideViewPr>
    <p:cSldViewPr snapToGrid="0">
      <p:cViewPr varScale="1">
        <p:scale>
          <a:sx n="94" d="100"/>
          <a:sy n="94" d="100"/>
        </p:scale>
        <p:origin x="114" y="288"/>
      </p:cViewPr>
      <p:guideLst>
        <p:guide orient="horz" pos="175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440F78-2C9E-4C7F-818C-B40BB19D3A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D3FB98-80B9-4155-809A-82659D34A0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18EB1-FF96-47AA-9A30-F1BFF2FFD1F7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EF847-3492-4888-9C23-1504238536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48C54-2332-4748-9C65-6A27E550C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75FB2-D12E-4669-8522-D3E2C7E6D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991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4A361-7934-4769-9B16-8A939698742C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8E0B9-48E4-499D-93B2-B07D00395B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43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42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A39D92-9919-A80E-44FF-6B912E85073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8788" y="457200"/>
            <a:ext cx="11274425" cy="59436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62FF34D-C8F8-1796-647D-D17056A27E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1955" y="612475"/>
            <a:ext cx="4701904" cy="3079029"/>
          </a:xfrm>
        </p:spPr>
        <p:txBody>
          <a:bodyPr anchor="b">
            <a:normAutofit/>
          </a:bodyPr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0768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30338E2-B50A-8F3E-2CA7-A75753E7ED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2629" y="598947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C8DD029-A673-92B9-0343-3B35BE46D2F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29641" y="2153285"/>
            <a:ext cx="3032759" cy="3790310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/>
            </a:lvl1pPr>
            <a:lvl2pPr>
              <a:spcBef>
                <a:spcPts val="1000"/>
              </a:spcBef>
              <a:spcAft>
                <a:spcPts val="1200"/>
              </a:spcAft>
              <a:defRPr sz="1600"/>
            </a:lvl2pPr>
            <a:lvl3pPr>
              <a:spcBef>
                <a:spcPts val="1000"/>
              </a:spcBef>
              <a:spcAft>
                <a:spcPts val="1200"/>
              </a:spcAft>
              <a:defRPr sz="1400"/>
            </a:lvl3pPr>
            <a:lvl4pPr>
              <a:spcBef>
                <a:spcPts val="1000"/>
              </a:spcBef>
              <a:spcAft>
                <a:spcPts val="1200"/>
              </a:spcAft>
              <a:defRPr sz="1200"/>
            </a:lvl4pPr>
            <a:lvl5pPr>
              <a:spcBef>
                <a:spcPts val="1000"/>
              </a:spcBef>
              <a:spcAft>
                <a:spcPts val="1200"/>
              </a:spcAft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6E658BA3-0202-C705-7A02-8B70B788442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724400" y="2170621"/>
            <a:ext cx="6553200" cy="377297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BD761E53-47C7-492A-D5B5-A8C2740B5157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95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2090F11-94D5-C2A6-0759-3E7541B09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9640" y="485113"/>
            <a:ext cx="10515600" cy="15315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F349F3-2C28-5A44-EDFC-75FD6CA9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34FD449-C6E0-CF8A-82B2-52438C952C0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29642" y="2153285"/>
            <a:ext cx="6925660" cy="3500438"/>
          </a:xfrm>
        </p:spPr>
        <p:txBody>
          <a:bodyPr lIns="91440">
            <a:normAutofit/>
          </a:bodyPr>
          <a:lstStyle>
            <a:lvl1pPr marL="0" indent="0">
              <a:spcBef>
                <a:spcPts val="1000"/>
              </a:spcBef>
              <a:spcAft>
                <a:spcPts val="1200"/>
              </a:spcAft>
              <a:buNone/>
              <a:defRPr sz="1800" b="0"/>
            </a:lvl1pPr>
            <a:lvl2pPr marL="228600">
              <a:spcBef>
                <a:spcPts val="1000"/>
              </a:spcBef>
              <a:spcAft>
                <a:spcPts val="1200"/>
              </a:spcAft>
              <a:defRPr sz="1800" b="0"/>
            </a:lvl2pPr>
            <a:lvl3pPr marL="685800">
              <a:spcBef>
                <a:spcPts val="1000"/>
              </a:spcBef>
              <a:spcAft>
                <a:spcPts val="1200"/>
              </a:spcAft>
              <a:defRPr sz="1800" b="0"/>
            </a:lvl3pPr>
            <a:lvl4pPr marL="868680">
              <a:spcBef>
                <a:spcPts val="1000"/>
              </a:spcBef>
              <a:spcAft>
                <a:spcPts val="1200"/>
              </a:spcAft>
              <a:defRPr sz="1800" b="0"/>
            </a:lvl4pPr>
            <a:lvl5pPr marL="1143000">
              <a:spcBef>
                <a:spcPts val="1000"/>
              </a:spcBef>
              <a:spcAft>
                <a:spcPts val="1200"/>
              </a:spcAft>
              <a:defRPr sz="1800" b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971E741-6253-D410-B562-50CA5976207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15745" y="2153285"/>
            <a:ext cx="3229495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 b="1"/>
            </a:lvl1pPr>
            <a:lvl2pPr>
              <a:spcBef>
                <a:spcPts val="1000"/>
              </a:spcBef>
              <a:spcAft>
                <a:spcPts val="1200"/>
              </a:spcAft>
              <a:defRPr sz="1600" b="1"/>
            </a:lvl2pPr>
            <a:lvl3pPr>
              <a:spcBef>
                <a:spcPts val="1000"/>
              </a:spcBef>
              <a:spcAft>
                <a:spcPts val="1200"/>
              </a:spcAft>
              <a:defRPr sz="1400" b="1"/>
            </a:lvl3pPr>
            <a:lvl4pPr>
              <a:spcBef>
                <a:spcPts val="1000"/>
              </a:spcBef>
              <a:spcAft>
                <a:spcPts val="1200"/>
              </a:spcAft>
              <a:defRPr sz="1200" b="1"/>
            </a:lvl4pPr>
            <a:lvl5pPr>
              <a:spcBef>
                <a:spcPts val="1000"/>
              </a:spcBef>
              <a:spcAft>
                <a:spcPts val="1200"/>
              </a:spcAft>
              <a:defRPr sz="1200" b="1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C9F70CF1-DCAD-AE71-6B34-7BFB25EE530B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235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2090F11-94D5-C2A6-0759-3E7541B09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9640" y="485113"/>
            <a:ext cx="10331450" cy="15315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0CF90928-AB48-3554-E2B9-417A00F286AD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930275" y="2168526"/>
            <a:ext cx="10331450" cy="393906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D6C0A7-887A-66E2-A954-5E0592B9F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6316" y="347329"/>
            <a:ext cx="11419368" cy="615270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88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BB1E76-5845-01C9-1D0D-03CFFE6F0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6316" y="347329"/>
            <a:ext cx="11419368" cy="61527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96C21AF-4286-DECE-37A1-E8980687A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9160" y="655320"/>
            <a:ext cx="4572000" cy="5486400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E1D6B3-3EC8-6AC4-BE2B-5C732C85679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475413" y="2773680"/>
            <a:ext cx="4572000" cy="336804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spcBef>
                <a:spcPts val="1000"/>
              </a:spcBef>
              <a:buNone/>
              <a:defRPr sz="1600"/>
            </a:lvl2pPr>
            <a:lvl3pPr marL="914400" indent="0">
              <a:spcBef>
                <a:spcPts val="1000"/>
              </a:spcBef>
              <a:buNone/>
              <a:defRPr sz="1400"/>
            </a:lvl3pPr>
            <a:lvl4pPr marL="1371600" indent="0">
              <a:spcBef>
                <a:spcPts val="1000"/>
              </a:spcBef>
              <a:buNone/>
              <a:defRPr sz="1200"/>
            </a:lvl4pPr>
            <a:lvl5pPr marL="1828800" indent="0">
              <a:spcBef>
                <a:spcPts val="1000"/>
              </a:spcBef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113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C229E2-8757-94D8-A1B6-702189DCC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3249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77143C8-CDFF-B937-C00C-5E7B509399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83920"/>
            <a:ext cx="4114800" cy="50596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82637A1-1BB4-AF51-24C3-6FE78DD45D9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475413" y="2438400"/>
            <a:ext cx="4799012" cy="3505200"/>
          </a:xfrm>
        </p:spPr>
        <p:txBody>
          <a:bodyPr>
            <a:normAutofit/>
          </a:bodyPr>
          <a:lstStyle>
            <a:lvl1pPr marL="0" indent="0">
              <a:lnSpc>
                <a:spcPct val="125000"/>
              </a:lnSpc>
              <a:buNone/>
              <a:defRPr sz="1800"/>
            </a:lvl1pPr>
            <a:lvl2pPr marL="457200" indent="0">
              <a:lnSpc>
                <a:spcPct val="125000"/>
              </a:lnSpc>
              <a:buNone/>
              <a:defRPr sz="1600"/>
            </a:lvl2pPr>
            <a:lvl3pPr marL="914400" indent="0">
              <a:lnSpc>
                <a:spcPct val="125000"/>
              </a:lnSpc>
              <a:buNone/>
              <a:defRPr sz="1400"/>
            </a:lvl3pPr>
            <a:lvl4pPr marL="1371600" indent="0">
              <a:lnSpc>
                <a:spcPct val="125000"/>
              </a:lnSpc>
              <a:buNone/>
              <a:defRPr sz="1200"/>
            </a:lvl4pPr>
            <a:lvl5pPr marL="1828800" indent="0">
              <a:lnSpc>
                <a:spcPct val="125000"/>
              </a:lnSpc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56F59DF2-AB3C-B7B3-826A-636B8CC5AB31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68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737016-0B2B-9F81-7A77-63223C486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6316" y="347329"/>
            <a:ext cx="11419368" cy="61527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134E572-08FE-0439-A460-8DFE1183A6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8742" y="914399"/>
            <a:ext cx="4798858" cy="502919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1EB46EC-087C-B8FF-2363-B99FAE983B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14400"/>
            <a:ext cx="5713413" cy="50292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92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1D49246-C641-C3BA-F07B-89FFC6CDAE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53439"/>
            <a:ext cx="4802373" cy="2833689"/>
          </a:xfrm>
        </p:spPr>
        <p:txBody>
          <a:bodyPr rIns="914400"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BE7E1DF-A70C-8F79-9B76-72B2A7B4DC7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14400" y="3931919"/>
            <a:ext cx="4802735" cy="2072641"/>
          </a:xfrm>
        </p:spPr>
        <p:txBody>
          <a:bodyPr>
            <a:normAutofit/>
          </a:bodyPr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1800"/>
            </a:lvl1pPr>
            <a:lvl2pPr marL="457200" indent="0">
              <a:lnSpc>
                <a:spcPct val="125000"/>
              </a:lnSpc>
              <a:spcBef>
                <a:spcPts val="0"/>
              </a:spcBef>
              <a:buNone/>
              <a:defRPr sz="1600"/>
            </a:lvl2pPr>
            <a:lvl3pPr marL="914400" indent="0">
              <a:lnSpc>
                <a:spcPct val="125000"/>
              </a:lnSpc>
              <a:spcBef>
                <a:spcPts val="0"/>
              </a:spcBef>
              <a:buNone/>
              <a:defRPr sz="1400"/>
            </a:lvl3pPr>
            <a:lvl4pPr marL="1371600" indent="0">
              <a:lnSpc>
                <a:spcPct val="125000"/>
              </a:lnSpc>
              <a:spcBef>
                <a:spcPts val="0"/>
              </a:spcBef>
              <a:buNone/>
              <a:defRPr sz="1200"/>
            </a:lvl4pPr>
            <a:lvl5pPr marL="1828800" indent="0">
              <a:lnSpc>
                <a:spcPct val="125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CD5F637-DFBF-7FED-7CD5-F46A26E5CD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78587" y="921230"/>
            <a:ext cx="5713413" cy="5029200"/>
          </a:xfrm>
          <a:custGeom>
            <a:avLst/>
            <a:gdLst>
              <a:gd name="connsiteX0" fmla="*/ 5327097 w 5713413"/>
              <a:gd name="connsiteY0" fmla="*/ 0 h 5029200"/>
              <a:gd name="connsiteX1" fmla="*/ 5713413 w 5713413"/>
              <a:gd name="connsiteY1" fmla="*/ 0 h 5029200"/>
              <a:gd name="connsiteX2" fmla="*/ 5713413 w 5713413"/>
              <a:gd name="connsiteY2" fmla="*/ 5029200 h 5029200"/>
              <a:gd name="connsiteX3" fmla="*/ 5327097 w 5713413"/>
              <a:gd name="connsiteY3" fmla="*/ 5029200 h 5029200"/>
              <a:gd name="connsiteX4" fmla="*/ 0 w 5713413"/>
              <a:gd name="connsiteY4" fmla="*/ 0 h 5029200"/>
              <a:gd name="connsiteX5" fmla="*/ 5313743 w 5713413"/>
              <a:gd name="connsiteY5" fmla="*/ 0 h 5029200"/>
              <a:gd name="connsiteX6" fmla="*/ 5313743 w 5713413"/>
              <a:gd name="connsiteY6" fmla="*/ 5029200 h 5029200"/>
              <a:gd name="connsiteX7" fmla="*/ 0 w 5713413"/>
              <a:gd name="connsiteY7" fmla="*/ 5029200 h 50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13413" h="5029200">
                <a:moveTo>
                  <a:pt x="5327097" y="0"/>
                </a:moveTo>
                <a:lnTo>
                  <a:pt x="5713413" y="0"/>
                </a:lnTo>
                <a:lnTo>
                  <a:pt x="5713413" y="5029200"/>
                </a:lnTo>
                <a:lnTo>
                  <a:pt x="5327097" y="5029200"/>
                </a:lnTo>
                <a:close/>
                <a:moveTo>
                  <a:pt x="0" y="0"/>
                </a:moveTo>
                <a:lnTo>
                  <a:pt x="5313743" y="0"/>
                </a:lnTo>
                <a:lnTo>
                  <a:pt x="5313743" y="5029200"/>
                </a:lnTo>
                <a:lnTo>
                  <a:pt x="0" y="50292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33E3B934-3E16-21AF-8F5A-9EFD93255705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05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D872928-B479-F7C5-9C83-C448FBA361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020445"/>
            <a:ext cx="4114800" cy="50292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61E3771A-E1EB-0CBE-828C-2C5E1F2AE6C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75227" y="1020445"/>
            <a:ext cx="4802735" cy="5029200"/>
          </a:xfrm>
        </p:spPr>
        <p:txBody>
          <a:bodyPr anchor="ctr">
            <a:normAutofit/>
          </a:bodyPr>
          <a:lstStyle>
            <a:lvl1pPr marL="22860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/>
            </a:lvl1pPr>
            <a:lvl2pPr marL="41148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/>
            </a:lvl2pPr>
            <a:lvl3pPr marL="59436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3pPr>
            <a:lvl4pPr marL="77724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200"/>
            </a:lvl4pPr>
            <a:lvl5pPr marL="96012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A1635D-96F0-769B-4ECB-70502770A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4F877767-0342-A344-0462-A0D877FF68F8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15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imag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21F215D-0D9E-64B3-1F66-E90B87932A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00741"/>
            <a:ext cx="4802372" cy="2788919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E86A4459-11C2-44C6-0173-C666D5AADC1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14400" y="3825239"/>
            <a:ext cx="4802735" cy="2072641"/>
          </a:xfrm>
        </p:spPr>
        <p:txBody>
          <a:bodyPr>
            <a:normAutofit/>
          </a:bodyPr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1800"/>
            </a:lvl1pPr>
            <a:lvl2pPr marL="457200" indent="0">
              <a:lnSpc>
                <a:spcPct val="125000"/>
              </a:lnSpc>
              <a:spcBef>
                <a:spcPts val="0"/>
              </a:spcBef>
              <a:buNone/>
              <a:defRPr sz="1600"/>
            </a:lvl2pPr>
            <a:lvl3pPr marL="914400" indent="0">
              <a:lnSpc>
                <a:spcPct val="125000"/>
              </a:lnSpc>
              <a:spcBef>
                <a:spcPts val="0"/>
              </a:spcBef>
              <a:buNone/>
              <a:defRPr sz="1400"/>
            </a:lvl3pPr>
            <a:lvl4pPr marL="1371600" indent="0">
              <a:lnSpc>
                <a:spcPct val="125000"/>
              </a:lnSpc>
              <a:spcBef>
                <a:spcPts val="0"/>
              </a:spcBef>
              <a:buNone/>
              <a:defRPr sz="1200"/>
            </a:lvl4pPr>
            <a:lvl5pPr marL="1828800" indent="0">
              <a:lnSpc>
                <a:spcPct val="125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84EF14-0982-D931-9DD6-ECFE61D5B0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78587" y="921230"/>
            <a:ext cx="5713413" cy="5029200"/>
          </a:xfrm>
          <a:custGeom>
            <a:avLst/>
            <a:gdLst>
              <a:gd name="connsiteX0" fmla="*/ 5327097 w 5713413"/>
              <a:gd name="connsiteY0" fmla="*/ 0 h 5029200"/>
              <a:gd name="connsiteX1" fmla="*/ 5713413 w 5713413"/>
              <a:gd name="connsiteY1" fmla="*/ 0 h 5029200"/>
              <a:gd name="connsiteX2" fmla="*/ 5713413 w 5713413"/>
              <a:gd name="connsiteY2" fmla="*/ 5029200 h 5029200"/>
              <a:gd name="connsiteX3" fmla="*/ 5327097 w 5713413"/>
              <a:gd name="connsiteY3" fmla="*/ 5029200 h 5029200"/>
              <a:gd name="connsiteX4" fmla="*/ 0 w 5713413"/>
              <a:gd name="connsiteY4" fmla="*/ 0 h 5029200"/>
              <a:gd name="connsiteX5" fmla="*/ 5313743 w 5713413"/>
              <a:gd name="connsiteY5" fmla="*/ 0 h 5029200"/>
              <a:gd name="connsiteX6" fmla="*/ 5313743 w 5713413"/>
              <a:gd name="connsiteY6" fmla="*/ 5029200 h 5029200"/>
              <a:gd name="connsiteX7" fmla="*/ 0 w 5713413"/>
              <a:gd name="connsiteY7" fmla="*/ 5029200 h 50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13413" h="5029200">
                <a:moveTo>
                  <a:pt x="5327097" y="0"/>
                </a:moveTo>
                <a:lnTo>
                  <a:pt x="5713413" y="0"/>
                </a:lnTo>
                <a:lnTo>
                  <a:pt x="5713413" y="5029200"/>
                </a:lnTo>
                <a:lnTo>
                  <a:pt x="5327097" y="5029200"/>
                </a:lnTo>
                <a:close/>
                <a:moveTo>
                  <a:pt x="0" y="0"/>
                </a:moveTo>
                <a:lnTo>
                  <a:pt x="5313743" y="0"/>
                </a:lnTo>
                <a:lnTo>
                  <a:pt x="5313743" y="5029200"/>
                </a:lnTo>
                <a:lnTo>
                  <a:pt x="0" y="50292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7D7E927E-4F73-5579-4F1D-E13899DEEA04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06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2090F11-94D5-C2A6-0759-3E7541B09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9640" y="485113"/>
            <a:ext cx="10515600" cy="15315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F349F3-2C28-5A44-EDFC-75FD6CA9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34FD449-C6E0-CF8A-82B2-52438C952C0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29640" y="2153285"/>
            <a:ext cx="4953001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/>
            </a:lvl1pPr>
            <a:lvl2pPr>
              <a:spcBef>
                <a:spcPts val="1000"/>
              </a:spcBef>
              <a:spcAft>
                <a:spcPts val="1200"/>
              </a:spcAft>
              <a:defRPr sz="1600"/>
            </a:lvl2pPr>
            <a:lvl3pPr>
              <a:spcBef>
                <a:spcPts val="1000"/>
              </a:spcBef>
              <a:spcAft>
                <a:spcPts val="1200"/>
              </a:spcAft>
              <a:defRPr sz="1400"/>
            </a:lvl3pPr>
            <a:lvl4pPr>
              <a:spcBef>
                <a:spcPts val="1000"/>
              </a:spcBef>
              <a:spcAft>
                <a:spcPts val="1200"/>
              </a:spcAft>
              <a:defRPr sz="1200"/>
            </a:lvl4pPr>
            <a:lvl5pPr>
              <a:spcBef>
                <a:spcPts val="1000"/>
              </a:spcBef>
              <a:spcAft>
                <a:spcPts val="1200"/>
              </a:spcAft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971E741-6253-D410-B562-50CA5976207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09360" y="2153285"/>
            <a:ext cx="5135880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/>
            </a:lvl1pPr>
            <a:lvl2pPr>
              <a:spcBef>
                <a:spcPts val="1000"/>
              </a:spcBef>
              <a:spcAft>
                <a:spcPts val="1200"/>
              </a:spcAft>
              <a:defRPr sz="1600"/>
            </a:lvl2pPr>
            <a:lvl3pPr>
              <a:spcBef>
                <a:spcPts val="1000"/>
              </a:spcBef>
              <a:spcAft>
                <a:spcPts val="1200"/>
              </a:spcAft>
              <a:defRPr sz="1400"/>
            </a:lvl3pPr>
            <a:lvl4pPr>
              <a:spcBef>
                <a:spcPts val="1000"/>
              </a:spcBef>
              <a:spcAft>
                <a:spcPts val="1200"/>
              </a:spcAft>
              <a:defRPr sz="1200"/>
            </a:lvl4pPr>
            <a:lvl5pPr>
              <a:spcBef>
                <a:spcPts val="1000"/>
              </a:spcBef>
              <a:spcAft>
                <a:spcPts val="1200"/>
              </a:spcAft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55D7E8F5-692D-24DD-0F8C-9563BA74AAF4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43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2090F11-94D5-C2A6-0759-3E7541B09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9640" y="485113"/>
            <a:ext cx="10515600" cy="15315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F349F3-2C28-5A44-EDFC-75FD6CA9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34FD449-C6E0-CF8A-82B2-52438C952C0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29641" y="2153285"/>
            <a:ext cx="3261359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 b="1"/>
            </a:lvl1pPr>
            <a:lvl2pPr>
              <a:spcBef>
                <a:spcPts val="1000"/>
              </a:spcBef>
              <a:spcAft>
                <a:spcPts val="1200"/>
              </a:spcAft>
              <a:defRPr sz="1600" b="1"/>
            </a:lvl2pPr>
            <a:lvl3pPr>
              <a:spcBef>
                <a:spcPts val="1000"/>
              </a:spcBef>
              <a:spcAft>
                <a:spcPts val="1200"/>
              </a:spcAft>
              <a:defRPr sz="1400" b="1"/>
            </a:lvl3pPr>
            <a:lvl4pPr>
              <a:spcBef>
                <a:spcPts val="1000"/>
              </a:spcBef>
              <a:spcAft>
                <a:spcPts val="1200"/>
              </a:spcAft>
              <a:defRPr sz="1200" b="1"/>
            </a:lvl4pPr>
            <a:lvl5pPr>
              <a:spcBef>
                <a:spcPts val="1000"/>
              </a:spcBef>
              <a:spcAft>
                <a:spcPts val="1200"/>
              </a:spcAft>
              <a:defRPr sz="1200" b="1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971E741-6253-D410-B562-50CA5976207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480560" y="2153285"/>
            <a:ext cx="6964680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/>
            </a:lvl1pPr>
            <a:lvl2pPr>
              <a:spcBef>
                <a:spcPts val="1000"/>
              </a:spcBef>
              <a:spcAft>
                <a:spcPts val="1200"/>
              </a:spcAft>
              <a:defRPr sz="1600"/>
            </a:lvl2pPr>
            <a:lvl3pPr>
              <a:spcBef>
                <a:spcPts val="1000"/>
              </a:spcBef>
              <a:spcAft>
                <a:spcPts val="1200"/>
              </a:spcAft>
              <a:defRPr sz="1400"/>
            </a:lvl3pPr>
            <a:lvl4pPr>
              <a:spcBef>
                <a:spcPts val="1000"/>
              </a:spcBef>
              <a:spcAft>
                <a:spcPts val="1200"/>
              </a:spcAft>
              <a:defRPr sz="1200"/>
            </a:lvl4pPr>
            <a:lvl5pPr>
              <a:spcBef>
                <a:spcPts val="1000"/>
              </a:spcBef>
              <a:spcAft>
                <a:spcPts val="1200"/>
              </a:spcAft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5C0F1533-3810-C210-9B67-D2F4A1846C23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9C70371-D147-2B29-EAEB-B10A799D09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6169" y="614812"/>
            <a:ext cx="10359659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5AE226-98C6-70F4-8DED-59E8FE3040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367" y="2177378"/>
            <a:ext cx="5713413" cy="4669987"/>
          </a:xfrm>
          <a:custGeom>
            <a:avLst/>
            <a:gdLst>
              <a:gd name="connsiteX0" fmla="*/ 400038 w 5713413"/>
              <a:gd name="connsiteY0" fmla="*/ 0 h 4669987"/>
              <a:gd name="connsiteX1" fmla="*/ 5713413 w 5713413"/>
              <a:gd name="connsiteY1" fmla="*/ 0 h 4669987"/>
              <a:gd name="connsiteX2" fmla="*/ 5713413 w 5713413"/>
              <a:gd name="connsiteY2" fmla="*/ 4315224 h 4669987"/>
              <a:gd name="connsiteX3" fmla="*/ 400038 w 5713413"/>
              <a:gd name="connsiteY3" fmla="*/ 4315224 h 4669987"/>
              <a:gd name="connsiteX4" fmla="*/ 0 w 5713413"/>
              <a:gd name="connsiteY4" fmla="*/ 0 h 4669987"/>
              <a:gd name="connsiteX5" fmla="*/ 386684 w 5713413"/>
              <a:gd name="connsiteY5" fmla="*/ 0 h 4669987"/>
              <a:gd name="connsiteX6" fmla="*/ 386684 w 5713413"/>
              <a:gd name="connsiteY6" fmla="*/ 4328578 h 4669987"/>
              <a:gd name="connsiteX7" fmla="*/ 5713413 w 5713413"/>
              <a:gd name="connsiteY7" fmla="*/ 4328578 h 4669987"/>
              <a:gd name="connsiteX8" fmla="*/ 5713413 w 5713413"/>
              <a:gd name="connsiteY8" fmla="*/ 4669987 h 4669987"/>
              <a:gd name="connsiteX9" fmla="*/ 0 w 5713413"/>
              <a:gd name="connsiteY9" fmla="*/ 4669987 h 466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13413" h="4669987">
                <a:moveTo>
                  <a:pt x="400038" y="0"/>
                </a:moveTo>
                <a:lnTo>
                  <a:pt x="5713413" y="0"/>
                </a:lnTo>
                <a:lnTo>
                  <a:pt x="5713413" y="4315224"/>
                </a:lnTo>
                <a:lnTo>
                  <a:pt x="400038" y="4315224"/>
                </a:lnTo>
                <a:close/>
                <a:moveTo>
                  <a:pt x="0" y="0"/>
                </a:moveTo>
                <a:lnTo>
                  <a:pt x="386684" y="0"/>
                </a:lnTo>
                <a:lnTo>
                  <a:pt x="386684" y="4328578"/>
                </a:lnTo>
                <a:lnTo>
                  <a:pt x="5713413" y="4328578"/>
                </a:lnTo>
                <a:lnTo>
                  <a:pt x="5713413" y="4669987"/>
                </a:lnTo>
                <a:lnTo>
                  <a:pt x="0" y="4669987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EEA9034-22FD-3C2F-6A27-6363896980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475413" y="2153285"/>
            <a:ext cx="4799012" cy="3790315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2000"/>
            </a:lvl1pPr>
            <a:lvl2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1800"/>
            </a:lvl2pPr>
            <a:lvl3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1600"/>
            </a:lvl3pPr>
            <a:lvl4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1400"/>
            </a:lvl4pPr>
            <a:lvl5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14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72AFED-AF5A-A2E9-0D36-388733BBE9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7A42E613-3DCC-07A2-BA9B-74B13F28E591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90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1920" userDrawn="1">
          <p15:clr>
            <a:srgbClr val="F26B43"/>
          </p15:clr>
        </p15:guide>
        <p15:guide id="4" pos="5760" userDrawn="1">
          <p15:clr>
            <a:srgbClr val="F26B43"/>
          </p15:clr>
        </p15:guide>
        <p15:guide id="5" pos="7248" userDrawn="1">
          <p15:clr>
            <a:srgbClr val="F26B43"/>
          </p15:clr>
        </p15:guide>
        <p15:guide id="6" pos="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B0A9F6B-B714-24A4-1731-04239F0C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40079"/>
            <a:ext cx="4802372" cy="332232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200" dirty="0">
                <a:latin typeface="Aptos" panose="020B0004020202020204" pitchFamily="34" charset="0"/>
              </a:rPr>
            </a:br>
            <a:br>
              <a:rPr lang="en-US" sz="4000" dirty="0">
                <a:latin typeface="Aptos" panose="020B0004020202020204" pitchFamily="34" charset="0"/>
              </a:rPr>
            </a:br>
            <a:br>
              <a:rPr lang="en-US" sz="4000" dirty="0">
                <a:latin typeface="Aptos" panose="020B0004020202020204" pitchFamily="34" charset="0"/>
              </a:rPr>
            </a:br>
            <a:br>
              <a:rPr lang="en-US" sz="4000" dirty="0">
                <a:latin typeface="Aptos" panose="020B0004020202020204" pitchFamily="34" charset="0"/>
              </a:rPr>
            </a:br>
            <a:r>
              <a:rPr lang="en-US" sz="2200" dirty="0">
                <a:latin typeface="Aptos" panose="020B0004020202020204" pitchFamily="34" charset="0"/>
              </a:rPr>
              <a:t>Join family and friends in </a:t>
            </a:r>
            <a:br>
              <a:rPr lang="en-US" sz="1400" dirty="0">
                <a:latin typeface="Aptos" panose="020B0004020202020204" pitchFamily="34" charset="0"/>
              </a:rPr>
            </a:br>
            <a:r>
              <a:rPr lang="en-US" sz="8000" dirty="0">
                <a:latin typeface="Freestyle Script" panose="030804020302050B0404" pitchFamily="66" charset="0"/>
              </a:rPr>
              <a:t>Celebrating </a:t>
            </a:r>
            <a:br>
              <a:rPr lang="en-US" sz="4000" dirty="0">
                <a:latin typeface="Freestyle Script" panose="030804020302050B0404" pitchFamily="66" charset="0"/>
              </a:rPr>
            </a:br>
            <a:r>
              <a:rPr lang="en-US" sz="2200" dirty="0">
                <a:latin typeface="Aptos" panose="020B0004020202020204" pitchFamily="34" charset="0"/>
              </a:rPr>
              <a:t>the life of</a:t>
            </a:r>
            <a:br>
              <a:rPr lang="en-US" sz="2200" dirty="0">
                <a:latin typeface="Aptos" panose="020B0004020202020204" pitchFamily="34" charset="0"/>
              </a:rPr>
            </a:br>
            <a:r>
              <a:rPr lang="en-US" sz="2200" dirty="0">
                <a:latin typeface="Aptos" panose="020B0004020202020204" pitchFamily="34" charset="0"/>
              </a:rPr>
              <a:t> </a:t>
            </a:r>
            <a:br>
              <a:rPr lang="en-US" sz="3600" dirty="0">
                <a:latin typeface="Aptos" panose="020B0004020202020204" pitchFamily="34" charset="0"/>
              </a:rPr>
            </a:br>
            <a:r>
              <a:rPr lang="en-US" sz="2700" dirty="0">
                <a:latin typeface="Aptos" panose="020B0004020202020204" pitchFamily="34" charset="0"/>
              </a:rPr>
              <a:t>CRAIG VAN DIETEN</a:t>
            </a:r>
            <a:br>
              <a:rPr lang="en-US" sz="2200" dirty="0">
                <a:latin typeface="Aptos" panose="020B0004020202020204" pitchFamily="34" charset="0"/>
              </a:rPr>
            </a:br>
            <a:r>
              <a:rPr lang="en-US" sz="1800" dirty="0">
                <a:latin typeface="Aptos" panose="020B0004020202020204" pitchFamily="34" charset="0"/>
              </a:rPr>
              <a:t>Feb 7, 1961 – July 26, 2024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F098455-F3AD-4CE1-6F83-28C95857EE2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93265" y="3550900"/>
            <a:ext cx="4802735" cy="2431591"/>
          </a:xfrm>
          <a:noFill/>
        </p:spPr>
        <p:txBody>
          <a:bodyPr>
            <a:normAutofit fontScale="70000" lnSpcReduction="20000"/>
          </a:bodyPr>
          <a:lstStyle/>
          <a:p>
            <a:pPr algn="ctr"/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Sunday, August 18, 2024 (1-4 PM</a:t>
            </a:r>
            <a:r>
              <a:rPr lang="en-US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Old Pelham Town Hall</a:t>
            </a:r>
          </a:p>
          <a:p>
            <a:pPr algn="ctr"/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491 </a:t>
            </a:r>
            <a:r>
              <a:rPr lang="en-US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Canboro</a:t>
            </a:r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Rd.</a:t>
            </a:r>
          </a:p>
          <a:p>
            <a:pPr algn="ctr"/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Pelham, ON </a:t>
            </a:r>
          </a:p>
          <a:p>
            <a:pPr algn="ctr"/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L0S 1C0</a:t>
            </a:r>
          </a:p>
          <a:p>
            <a:pPr algn="ctr"/>
            <a:r>
              <a:rPr lang="en-US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would love for you to join us and welcome you to </a:t>
            </a:r>
            <a:endParaRPr lang="en-US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share your stories and favorite memories of Craig.  If you would like to attend virtually or have any questions. please contact Marilyn at mvandieten@gmail.com</a:t>
            </a:r>
          </a:p>
          <a:p>
            <a:pPr algn="ctr"/>
            <a:endParaRPr lang="en-US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noProof="1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D350C2-47A5-211F-A685-9ACD21117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3" name="Picture Placeholder 12" descr="A person standing in front of a wall of ivy&#10;&#10;Description automatically generated">
            <a:extLst>
              <a:ext uri="{FF2B5EF4-FFF2-40B4-BE49-F238E27FC236}">
                <a16:creationId xmlns:a16="http://schemas.microsoft.com/office/drawing/2014/main" id="{0640FA50-295F-781A-898E-FC2267DE311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51" r="51"/>
          <a:stretch>
            <a:fillRect/>
          </a:stretch>
        </p:blipFill>
        <p:spPr>
          <a:xfrm>
            <a:off x="6478587" y="921230"/>
            <a:ext cx="5093653" cy="5029200"/>
          </a:xfrm>
        </p:spPr>
      </p:pic>
    </p:spTree>
    <p:extLst>
      <p:ext uri="{BB962C8B-B14F-4D97-AF65-F5344CB8AC3E}">
        <p14:creationId xmlns:p14="http://schemas.microsoft.com/office/powerpoint/2010/main" val="2973973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7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B09D"/>
      </a:accent1>
      <a:accent2>
        <a:srgbClr val="FFD7C7"/>
      </a:accent2>
      <a:accent3>
        <a:srgbClr val="FFE9E0"/>
      </a:accent3>
      <a:accent4>
        <a:srgbClr val="55736D"/>
      </a:accent4>
      <a:accent5>
        <a:srgbClr val="88A88E"/>
      </a:accent5>
      <a:accent6>
        <a:srgbClr val="E6FFFB"/>
      </a:accent6>
      <a:hlink>
        <a:srgbClr val="0563C1"/>
      </a:hlink>
      <a:folHlink>
        <a:srgbClr val="954F72"/>
      </a:folHlink>
    </a:clrScheme>
    <a:fontScheme name="Custom 116">
      <a:majorFont>
        <a:latin typeface="Bodoni MT"/>
        <a:ea typeface=""/>
        <a:cs typeface=""/>
      </a:majorFont>
      <a:minorFont>
        <a:latin typeface="Source San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66722518_win32_SD_v11" id="{6E195932-91F4-4861-8538-848409B20D97}" vid="{F5C82CE7-F5AC-4E30-975C-FD228ED220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7CDA33-9251-49D0-A51A-7888AA3E0635}">
  <ds:schemaRefs>
    <ds:schemaRef ds:uri="71af3243-3dd4-4a8d-8c0d-dd76da1f02a5"/>
    <ds:schemaRef ds:uri="http://www.w3.org/XML/1998/namespace"/>
    <ds:schemaRef ds:uri="http://schemas.microsoft.com/sharepoint/v3"/>
    <ds:schemaRef ds:uri="http://purl.org/dc/dcmitype/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http://purl.org/dc/elements/1.1/"/>
    <ds:schemaRef ds:uri="http://schemas.openxmlformats.org/package/2006/metadata/core-properties"/>
    <ds:schemaRef ds:uri="230e9df3-be65-4c73-a93b-d1236ebd677e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2E4FA29-61E2-42A6-9537-732ED628B6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796806-D3A7-49C6-9335-B8A0B9307F8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{A4CB44B7-14FB-49C6-A8DC-B551BDCEC668}tf66722518_win32</Template>
  <TotalTime>110</TotalTime>
  <Words>100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Bodoni MT</vt:lpstr>
      <vt:lpstr>Calibri</vt:lpstr>
      <vt:lpstr>Freestyle Script</vt:lpstr>
      <vt:lpstr>Source Sans Pro Light</vt:lpstr>
      <vt:lpstr>Custom</vt:lpstr>
      <vt:lpstr>    Join family and friends in  Celebrating  the life of   CRAIG VAN DIETEN Feb 7, 1961 – July 26, 2024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Marilyn Van Dieten</dc:creator>
  <cp:lastModifiedBy>Marilyn Van Dieten</cp:lastModifiedBy>
  <cp:revision>6</cp:revision>
  <dcterms:created xsi:type="dcterms:W3CDTF">2024-07-30T17:35:01Z</dcterms:created>
  <dcterms:modified xsi:type="dcterms:W3CDTF">2024-07-31T14:01:17Z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